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it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08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CampusBites: A Cloud-Based Canteen Pre-Order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Course: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BS Software Engineering | </a:t>
            </a: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Instructor: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Dr. Zunnurain Hussain | </a:t>
            </a: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Teaching Assistant: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Umair Makhdoom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Group Members: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Muhammad Samer Nisar(23113), </a:t>
            </a:r>
            <a:r>
              <a:rPr lang="en-US" sz="175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Ahmad Umer 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Khan(23008), Mirza Muhammad Rehan(23021)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790" y="328255"/>
            <a:ext cx="4278630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Security and Scalability at Core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7790" y="939998"/>
            <a:ext cx="13794819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is designed with a defense-in-depth security approach and robust scalability features to ensure continuous, reliable service.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7790" y="1384578"/>
            <a:ext cx="1492329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Security Design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0" y="1705332"/>
            <a:ext cx="6751796" cy="67517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7790" y="8591431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Private Subnets: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Application and database deployed in isolated private networks.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17790" y="8824079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IAM Roles: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Enforcing least-privilege access for all components.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17790" y="9056727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AWS Secrets Manager: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Securely storing sensitive credentials.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17790" y="9289375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Security Groups: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Granular network access control, preferred over IP-based rules.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417790" y="9522023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Bastion Host: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Secure administrative access to the database.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8433" y="1384578"/>
            <a:ext cx="164723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Scalability &amp; Availability</a:t>
            </a:r>
            <a:endParaRPr lang="en-US" sz="1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433" y="1705332"/>
            <a:ext cx="6751796" cy="675179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68433" y="8591431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Multi-AZ Deployment: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Ensuring high availability and disaster recovery.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7468433" y="8824079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ECS Service Auto Scaling: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Dynamically adjusts resources based on CPU usage.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7468433" y="9056727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Load Balancers: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Efficiently distributing incoming traffic to maintain performance.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7468433" y="9289375"/>
            <a:ext cx="6751796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Fault Tolerance: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System automatically handles traffic spikes during peak times.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5147" y="454223"/>
            <a:ext cx="4871561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Expected Outcomes &amp; Conclusion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935147" y="1047274"/>
            <a:ext cx="824650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promises to revolutionize university canteen operations, delivering a significant positive impact on both students and staff.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935147" y="1396603"/>
            <a:ext cx="8246507" cy="1251704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63377" y="1524833"/>
            <a:ext cx="384691" cy="384691"/>
          </a:xfrm>
          <a:prstGeom prst="roundRect">
            <a:avLst>
              <a:gd name="adj" fmla="val 2376735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9104" y="1630561"/>
            <a:ext cx="173117" cy="1731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3377" y="2037755"/>
            <a:ext cx="1638419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Reduced Waiting Time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6063377" y="2314932"/>
            <a:ext cx="79900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Elimination of physical queues, enhancing student satisfaction.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5935147" y="2776538"/>
            <a:ext cx="8246507" cy="1251704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063377" y="2904768"/>
            <a:ext cx="384691" cy="384691"/>
          </a:xfrm>
          <a:prstGeom prst="roundRect">
            <a:avLst>
              <a:gd name="adj" fmla="val 2376735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9104" y="3010495"/>
            <a:ext cx="173117" cy="1731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63377" y="3417689"/>
            <a:ext cx="1789867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Faster Order Processing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6063377" y="3694867"/>
            <a:ext cx="79900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Efficient workflow for canteen staff and quicker service.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5935147" y="4156472"/>
            <a:ext cx="8246507" cy="1251704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063377" y="4284702"/>
            <a:ext cx="384691" cy="384691"/>
          </a:xfrm>
          <a:prstGeom prst="roundRect">
            <a:avLst>
              <a:gd name="adj" fmla="val 2376735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9104" y="4390430"/>
            <a:ext cx="173117" cy="17311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63377" y="4797623"/>
            <a:ext cx="1795820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Improved Accountability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6063377" y="5074801"/>
            <a:ext cx="79900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Minimizes fake orders and enhances operational integrity.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5935147" y="5536406"/>
            <a:ext cx="8246507" cy="1251704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063377" y="5664637"/>
            <a:ext cx="384691" cy="384691"/>
          </a:xfrm>
          <a:prstGeom prst="roundRect">
            <a:avLst>
              <a:gd name="adj" fmla="val 2376735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9104" y="5770364"/>
            <a:ext cx="173117" cy="17311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063377" y="6177558"/>
            <a:ext cx="2207776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Scalable Future-Proof System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6063377" y="6454735"/>
            <a:ext cx="79900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Ready for future expansion and evolving campus needs.</a:t>
            </a:r>
            <a:endParaRPr lang="en-US" sz="1000" dirty="0"/>
          </a:p>
        </p:txBody>
      </p:sp>
      <p:sp>
        <p:nvSpPr>
          <p:cNvPr id="25" name="Text 18"/>
          <p:cNvSpPr/>
          <p:nvPr/>
        </p:nvSpPr>
        <p:spPr>
          <a:xfrm>
            <a:off x="5935147" y="6932295"/>
            <a:ext cx="8246507" cy="41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successfully demonstrates the practical application of cloud computing to solve real-world problems, making it an ideal solution for modern university environments.</a:t>
            </a:r>
            <a:endParaRPr lang="en-US" sz="1000" dirty="0"/>
          </a:p>
        </p:txBody>
      </p:sp>
      <p:sp>
        <p:nvSpPr>
          <p:cNvPr id="26" name="Text 19"/>
          <p:cNvSpPr/>
          <p:nvPr/>
        </p:nvSpPr>
        <p:spPr>
          <a:xfrm>
            <a:off x="5935147" y="7534870"/>
            <a:ext cx="199310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Thank You. Questions?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108" y="380286"/>
            <a:ext cx="7927658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Addressing Canteen Inefficiencies with Innovation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4108" y="1089184"/>
            <a:ext cx="13662184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is an innovative web-based canteen pre-ordering system designed to modernize food services on university campuses. It leverages cutting-edge cloud-native technologies to ensure unmatched reliability and scalability.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4108" y="1811893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Problem:</a:t>
            </a: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Traditional manual ordering leads to long queues and stress.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8" y="2188845"/>
            <a:ext cx="6662380" cy="66623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1532" y="1811893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Solution:</a:t>
            </a: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CampusBites allows students to place food orders online before reaching the canteen.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32" y="2188845"/>
            <a:ext cx="6662380" cy="66623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4108" y="9162455"/>
            <a:ext cx="13662184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system aims to significantly improve the overall student experience, especially during short academic breaks.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873"/>
            <a:ext cx="11299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Challenges of Manual Canteen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22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University canteens typically operate on a manual first-come-first-served basis, which creates significant bottlenecks and inefficiencies.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323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2524" y="3290530"/>
            <a:ext cx="3478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Congestion &amp; Wasted Time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7809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Short academic breaks (15-30 minutes) result in long queues and wasted student time.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3323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98067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77728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Staff Stress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7809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demand during peak hours places immense stress on canteen staff, affecting service quality.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63310" y="499086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42524" y="5248156"/>
            <a:ext cx="2993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Human Errors &amp; Delays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73857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Manual order handling is prone to errors, leading to slow service and customer dissatisfaction.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9086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98067" y="499086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777282" y="5248156"/>
            <a:ext cx="3194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Inefficiency &amp; Scalability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73857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existing system is inefficient and cannot scale to meet demand during peak hours.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976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These issues collectively diminish the student experience and hinder operational flow.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828" y="417314"/>
            <a:ext cx="7806809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Objectives for a Modern Canteen System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828" y="1193125"/>
            <a:ext cx="1357074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primary goal is to transform the canteen experience by implementing a system that is secure, efficient, and user-friendly.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9828" y="1605677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18" y="1946196"/>
            <a:ext cx="227052" cy="2270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86708" y="1757005"/>
            <a:ext cx="216491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Secure &amp; Scalable Design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286708" y="2084308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 a robust canteen pre-order system that is both secure and scalable.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29828" y="2665333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018" y="3005852"/>
            <a:ext cx="227052" cy="2270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86708" y="2816662"/>
            <a:ext cx="275808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Reduce Queues &amp; Waiting Times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286708" y="3143964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Minimize physical queues and student waiting times through online pre-ordering.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529828" y="3724989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018" y="4065508"/>
            <a:ext cx="227052" cy="2270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86708" y="3876318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Real-Time Updates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1286708" y="4203621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Provide students with real-time updates on their order status from placement to pickup.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529828" y="4784646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018" y="5125164"/>
            <a:ext cx="227052" cy="2270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86708" y="4935974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 Accountability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1286708" y="5263277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 accountability and prevent fake orders through user authentication.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529828" y="5844302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018" y="6184821"/>
            <a:ext cx="227052" cy="22705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286708" y="5995630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Cloud Deployment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1286708" y="6322933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Deploy the entire system using a cloud-based architecture for optimal performance.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529828" y="6903958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9018" y="7244477"/>
            <a:ext cx="227052" cy="227052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286708" y="7055287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High Availability</a:t>
            </a:r>
            <a:endParaRPr lang="en-US" sz="1450" dirty="0"/>
          </a:p>
        </p:txBody>
      </p:sp>
      <p:sp>
        <p:nvSpPr>
          <p:cNvPr id="27" name="Text 19"/>
          <p:cNvSpPr/>
          <p:nvPr/>
        </p:nvSpPr>
        <p:spPr>
          <a:xfrm>
            <a:off x="1286708" y="7382589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Guarantee high availability during peak usage to prevent service disruptions.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427" y="436364"/>
            <a:ext cx="8552498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CampusBites: A Cloud-Hosted Web Application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5427" y="1249799"/>
            <a:ext cx="1351954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proposed solution is a sophisticated cloud-hosted web application that streamlines the food ordering process for university canteens.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5427" y="1824871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Secure Access:</a:t>
            </a: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Students log in using verified university credentials.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5427" y="2221468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Seamless Ordering:</a:t>
            </a: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Users can easily browse the menu and place orders online.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5427" y="2618065"/>
            <a:ext cx="6566178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Kitchen Integration:</a:t>
            </a: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Orders are immediately sent to a kitchen staff dashboard for preparation.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5427" y="3268504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 Tracking:</a:t>
            </a: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The system provides real-time updates on order status.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6" y="1860590"/>
            <a:ext cx="6566178" cy="656617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55427" y="8783717"/>
            <a:ext cx="1351954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system is built on a robust 3-tier cloud architecture utilizing AWS services, ensuring efficiency and reliability.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638" y="697706"/>
            <a:ext cx="7212449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Features of CampusBites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638" y="1761768"/>
            <a:ext cx="1317712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is packed with features designed to enhance both the student and staff experience, making canteen operations smoother and more efficient.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638" y="2659618"/>
            <a:ext cx="518993" cy="5189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5069" y="2782848"/>
            <a:ext cx="324564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Secure User Authentication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505069" y="3231833"/>
            <a:ext cx="34409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Validated student and staff ID login for secure access.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5413" y="2659618"/>
            <a:ext cx="518993" cy="518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83843" y="2782848"/>
            <a:ext cx="288083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Real-Time Menu Display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983843" y="3231833"/>
            <a:ext cx="344102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Up-to-date menu availability, prices, and specials.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4306" y="2659618"/>
            <a:ext cx="518993" cy="5189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62736" y="2782848"/>
            <a:ext cx="338601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Online Pre-Ordering System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462736" y="3231833"/>
            <a:ext cx="34409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Convenient food ordering from anywhere on campus.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638" y="4311372"/>
            <a:ext cx="518993" cy="5189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05069" y="4434602"/>
            <a:ext cx="316730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Live Order Status Tracking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505069" y="4883587"/>
            <a:ext cx="34409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Students can monitor their order progress in real-time.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05413" y="4311372"/>
            <a:ext cx="518993" cy="51899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83843" y="4434602"/>
            <a:ext cx="298025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Kitchen Staff Dashboard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983843" y="4883587"/>
            <a:ext cx="344102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Efficient order management and preparation for staff.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84306" y="4311372"/>
            <a:ext cx="518993" cy="51899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462736" y="4434602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Automatic Scaling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10462736" y="4883587"/>
            <a:ext cx="34409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 automatically adjusts to handle peak hour demand.</a:t>
            </a:r>
            <a:endParaRPr lang="en-US" sz="16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6638" y="5963126"/>
            <a:ext cx="518993" cy="51899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505069" y="6086356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Secure Data Storage</a:t>
            </a:r>
            <a:endParaRPr lang="en-US" sz="2000" dirty="0"/>
          </a:p>
        </p:txBody>
      </p:sp>
      <p:sp>
        <p:nvSpPr>
          <p:cNvPr id="24" name="Text 15"/>
          <p:cNvSpPr/>
          <p:nvPr/>
        </p:nvSpPr>
        <p:spPr>
          <a:xfrm>
            <a:off x="1505069" y="6535341"/>
            <a:ext cx="344090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Robust management and protection of all user and order data.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281" y="418981"/>
            <a:ext cx="5728097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Robust 3-Tier Cloud Architecture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3281" y="1199912"/>
            <a:ext cx="1356383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employs a standard, highly effective 3-tier architecture deployed on Amazon Web Services (AWS) to ensure scalability and reliability.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1" y="1615083"/>
            <a:ext cx="13563838" cy="62074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68857" y="2401839"/>
            <a:ext cx="3000468" cy="3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Layer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468857" y="2883581"/>
            <a:ext cx="3307182" cy="60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PostgreSQL persistent storage on AWS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94028" y="4442158"/>
            <a:ext cx="3000468" cy="37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Application Layer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54022" y="4923899"/>
            <a:ext cx="3040475" cy="60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Node.js API handling business logic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68857" y="5495655"/>
            <a:ext cx="3000468" cy="3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Presentation Layer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468857" y="5977397"/>
            <a:ext cx="3307182" cy="60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React.js frontend for user interaction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33281" y="7993856"/>
            <a:ext cx="1356383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Presentation Layer (Frontend):</a:t>
            </a: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Built with React.js, this is the user-facing web interface for order placement and interaction.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33281" y="8290917"/>
            <a:ext cx="1356383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Application Layer (Backend):</a:t>
            </a: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Powered by a Node.js API, it manages business logic, order processing, and communication between frontend and database.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33281" y="8587978"/>
            <a:ext cx="1356383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Layer (Database):</a:t>
            </a: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 PostgreSQL database stores all critical data, including user profiles, menu items, and order details.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70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Detailed AWS Infrastructure Architecture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952" y="877310"/>
            <a:ext cx="7966580" cy="70404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1179516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leverages AWS services including EC2, ECS, RDS, Load Balancers, and Auto Scaling Groups to create a highly available, fault-tolerant system that automatically handles traffic spikes and ensures optimal performance during peak usage times.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93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Cutting-Edge Technology Stack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CampusBites is built using a modern technology stack, ensuring high performance, security, and maintainability.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619964"/>
            <a:ext cx="6780014" cy="67800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85274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React.js for dynamic and responsive user interfaces.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87485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 web technologies: HTML, CSS, JavaScript.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90433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</a:t>
            </a:r>
            <a:endParaRPr lang="en-US" sz="1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9348073"/>
            <a:ext cx="6780014" cy="67800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6835" y="162556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Node.js for server-side logic and fast API responses.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96835" y="164767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RESTful APIs for seamless data exchange.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7461171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Database</a:t>
            </a:r>
            <a:endParaRPr lang="en-US" sz="11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1" y="1619964"/>
            <a:ext cx="6780014" cy="67800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61171" y="85274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PostgreSQL, hosted on Amazon RDS for managed database services.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7461171" y="88222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Cloud Platform</a:t>
            </a:r>
            <a:endParaRPr lang="en-US" sz="11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9126974"/>
            <a:ext cx="6780014" cy="67800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61171" y="1603450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Amazon Web Services (AWS) for robust cloud infrastructure.</a:t>
            </a:r>
            <a:endParaRPr lang="en-US" sz="850" dirty="0"/>
          </a:p>
        </p:txBody>
      </p:sp>
      <p:sp>
        <p:nvSpPr>
          <p:cNvPr id="18" name="Text 12"/>
          <p:cNvSpPr/>
          <p:nvPr/>
        </p:nvSpPr>
        <p:spPr>
          <a:xfrm>
            <a:off x="7461171" y="162556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ECS with Fargate for container orchestration without server management.</a:t>
            </a:r>
            <a:endParaRPr lang="en-US" sz="850" dirty="0"/>
          </a:p>
        </p:txBody>
      </p:sp>
      <p:sp>
        <p:nvSpPr>
          <p:cNvPr id="19" name="Text 13"/>
          <p:cNvSpPr/>
          <p:nvPr/>
        </p:nvSpPr>
        <p:spPr>
          <a:xfrm>
            <a:off x="7461171" y="164767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Application Load Balancer (ALB) for efficient traffic distribution.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1076</Words>
  <Application>Microsoft Office PowerPoint</Application>
  <PresentationFormat>Custom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Outfit Bold</vt:lpstr>
      <vt:lpstr>Arial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bsse23113</cp:lastModifiedBy>
  <cp:revision>2</cp:revision>
  <dcterms:created xsi:type="dcterms:W3CDTF">2026-01-03T06:42:55Z</dcterms:created>
  <dcterms:modified xsi:type="dcterms:W3CDTF">2026-01-03T06:52:39Z</dcterms:modified>
</cp:coreProperties>
</file>